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7"/>
  </p:normalViewPr>
  <p:slideViewPr>
    <p:cSldViewPr snapToGrid="0" snapToObjects="1">
      <p:cViewPr>
        <p:scale>
          <a:sx n="70" d="100"/>
          <a:sy n="70" d="100"/>
        </p:scale>
        <p:origin x="33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5CB82-ACAF-DEAD-F1A6-6D1DCA2A8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60308-DC60-0ED7-8BC2-DB1995B2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C7711-3F71-5FA6-BA14-1035757C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BA3D04-9C90-EFBD-71CF-60FE0E7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7FABF-3EE1-EBA8-CF53-AE4AB8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6110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C14F-2C5E-65B7-EF98-25E982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E74E3-19D1-5B6B-A8CC-D48CB66C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9E63E-A9A6-60B1-74A7-D2A56A0F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D61AA-856C-A108-AEA2-4C79D44D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AB8568-8C9C-2E55-F2C5-B53C18FA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28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C67BA-2501-1E6E-B560-6A81762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D13DCF-BC3D-8488-3138-A3812915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2EAF3-7FDA-D56D-5293-D5B4FB61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29309-C0C2-9061-60C0-78828CF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B8804-D5B9-5DC6-CF64-58F37954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233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A1A7-3CD8-0ADF-1553-5A58B800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FAB12-A0F8-6017-9AF7-0DC4A0F6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44DF9-BF3F-502C-3244-2311B9A7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6A4A95-8C56-62FC-CE3E-B6EBFAC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0290B-9220-F3B2-96B6-51F94E3C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161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D1F31-1460-F1CF-07C3-53A1CC5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D14A0-5D39-0E7A-4521-47A92BFF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4097C-C288-C82F-4496-E8330D52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7DC84-2A52-D0C1-E8E5-EBCA56B9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EB618-9EE3-B1B7-EC1C-BE374AF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6825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54880-416F-BD04-D840-48CB911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4168B-CF9A-222A-CA93-4859D8B8D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EC7551-6FB0-94A8-999E-FB4435624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7DE21-0813-3C8A-4E44-4DB24982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6A047A-6C34-F035-295B-703E7D0E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10C3C-CCCD-ACD0-A1C1-8802D467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3163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795E-76C0-27D5-BCF4-3454F5DA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EAD56-721B-F987-1940-7963AF9B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6E2354-9B9B-1757-62CB-631E07462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A1BE6F-CEDF-3BF9-80E5-DD5047FF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17E1A6-5606-3C01-3CC9-4CFB68C11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80DAF0-B12E-BF68-9D57-3EFE8C1E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82C701-22CF-C145-605A-5530E96B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EEC083-B8F9-CE79-7322-F5C3804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763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BE6B0-98D6-6DC3-E86B-22352F83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54DED8-47D4-4F99-AAF4-33B67EDE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B59C86-4DD2-336E-14CA-A9640E74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B6882-99E6-EBED-7B06-A8ADF59E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24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48A91D-02CC-3E37-3126-B44D427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FC6D7A-EDF7-DB47-4E03-DD6C1C75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DC9377-220C-827E-C1C1-C2810C01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656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47459-DE74-866B-C2E0-60C74799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91EE9-60D2-82AC-B67D-9A6A7C87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27F91-F7B5-D2C8-7C7E-B03D6167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3EF669-694A-3C08-9CD5-FBBA6F0B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97ED7B-AB3E-EACD-F1CE-EDD5152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80A601-334E-2538-52E2-54BBE8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476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47A6-BBDC-9A57-083C-A44EABBE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3C0E9-F3BF-2457-91C1-5D030681E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3EDE62-4502-B0FB-F17D-31749ABC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99AE6-768B-7F39-C659-7F25626C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E0E9F-854B-69AA-D9A9-F3E8FB1E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3EAB5-3032-EE7A-B7B1-E293B1DB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8000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F35711-48C5-D2A9-D414-275E0FBC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217A1B-0BF0-4251-23D7-E6B11271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D62EB-19EE-8C12-AEE0-950D0E8A0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AE442-3BC7-B015-7499-DE319A03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69A289-8E15-34DB-0D7D-7E55976B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57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5095C08-9B6F-A089-769F-75C368EA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A66950E-8F71-1501-24C2-286C8754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1995217-7652-40A7-ED25-9DB41A81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2014972-4761-6F62-53AD-720E09CD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308219B-279E-926E-7733-78F6DDC4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762"/>
            <a:ext cx="12192000" cy="68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A522873-1DF0-AF69-7BC8-465B345E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223"/>
            <a:ext cx="12192000" cy="6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7C229C7-3085-F318-98C2-680E825B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C1E1941-9C94-0AF0-6B5C-6584E5DF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7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EB37A944-4D20-BED6-7321-C7BC7EFE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B903DA-2A5B-F595-4DE3-2AC88FD0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B739CA-9F59-508A-C496-6D23BF10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2DBF3B4-78FB-5453-87A2-7BED1C496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2</cp:revision>
  <dcterms:created xsi:type="dcterms:W3CDTF">2022-07-10T19:23:27Z</dcterms:created>
  <dcterms:modified xsi:type="dcterms:W3CDTF">2022-07-10T19:30:07Z</dcterms:modified>
</cp:coreProperties>
</file>